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rgav Nadh" initials="BN" lastIdx="1" clrIdx="0">
    <p:extLst>
      <p:ext uri="{19B8F6BF-5375-455C-9EA6-DF929625EA0E}">
        <p15:presenceInfo xmlns:p15="http://schemas.microsoft.com/office/powerpoint/2012/main" userId="7543846f353454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gav Nadh" userId="7543846f353454b0" providerId="LiveId" clId="{E7B62AA5-A864-4E7C-853E-D9243069551D}"/>
    <pc:docChg chg="delSld modSld">
      <pc:chgData name="Bhargav Nadh" userId="7543846f353454b0" providerId="LiveId" clId="{E7B62AA5-A864-4E7C-853E-D9243069551D}" dt="2021-04-06T09:10:28.910" v="2" actId="2696"/>
      <pc:docMkLst>
        <pc:docMk/>
      </pc:docMkLst>
      <pc:sldChg chg="delSp mod">
        <pc:chgData name="Bhargav Nadh" userId="7543846f353454b0" providerId="LiveId" clId="{E7B62AA5-A864-4E7C-853E-D9243069551D}" dt="2021-04-06T09:10:04.895" v="1"/>
        <pc:sldMkLst>
          <pc:docMk/>
          <pc:sldMk cId="3550906154" sldId="275"/>
        </pc:sldMkLst>
        <pc:spChg chg="del">
          <ac:chgData name="Bhargav Nadh" userId="7543846f353454b0" providerId="LiveId" clId="{E7B62AA5-A864-4E7C-853E-D9243069551D}" dt="2021-04-06T09:10:04.895" v="1"/>
          <ac:spMkLst>
            <pc:docMk/>
            <pc:sldMk cId="3550906154" sldId="275"/>
            <ac:spMk id="4" creationId="{35B3FC47-47F7-4553-9106-B31774F53246}"/>
          </ac:spMkLst>
        </pc:spChg>
      </pc:sldChg>
      <pc:sldChg chg="del">
        <pc:chgData name="Bhargav Nadh" userId="7543846f353454b0" providerId="LiveId" clId="{E7B62AA5-A864-4E7C-853E-D9243069551D}" dt="2021-04-06T09:10:28.910" v="2" actId="2696"/>
        <pc:sldMkLst>
          <pc:docMk/>
          <pc:sldMk cId="1182290639" sldId="276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06T14:33:25.459" idx="1">
    <p:pos x="7680" y="0"/>
    <p:text>Done by:</p:text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2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89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16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64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3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54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94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73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93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49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25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B5F7BA-6CC6-4790-9120-20F9B730022C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9B9CA2C-54C2-448C-917C-EA82630571D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3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321C5-13C9-47BE-BD4A-C44CB42A5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38" y="0"/>
            <a:ext cx="8485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38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02735-AD5B-428F-A920-C238D626A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68" y="0"/>
            <a:ext cx="779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6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C0BA8-8B54-49F4-8D16-24B10F29A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55" y="0"/>
            <a:ext cx="8582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28C6D-88A1-49D0-8075-978A283EB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63" y="0"/>
            <a:ext cx="6969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03A51-F5ED-46F8-A398-62A270535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43" y="0"/>
            <a:ext cx="836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6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8F0C7-9185-4586-A14A-9D32446A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87" y="0"/>
            <a:ext cx="8088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3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5F41F-07A2-4CFC-B1AF-F3B92227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17" y="0"/>
            <a:ext cx="7928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6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6CC25-575C-4296-9414-A3DF11C2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14" y="0"/>
            <a:ext cx="9164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4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9F761-F260-4EA8-9626-DF30658A7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57" y="0"/>
            <a:ext cx="7770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86F72-C8C9-49D2-8A60-F24425B04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74" y="0"/>
            <a:ext cx="7527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4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56AFE-CA97-4354-B818-E95EAE49A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71" y="0"/>
            <a:ext cx="904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8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BFB2E-3895-4DAF-8698-17AEB5BE2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24" y="0"/>
            <a:ext cx="835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1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5520C-77A9-4D23-831C-606F3933A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0ADCF-F745-4EF0-B25A-151A898700C7}"/>
              </a:ext>
            </a:extLst>
          </p:cNvPr>
          <p:cNvSpPr txBox="1"/>
          <p:nvPr/>
        </p:nvSpPr>
        <p:spPr>
          <a:xfrm>
            <a:off x="7080308" y="5243119"/>
            <a:ext cx="5368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 BY:</a:t>
            </a:r>
          </a:p>
          <a:p>
            <a:r>
              <a:rPr lang="en-US" dirty="0"/>
              <a:t>                 B.SHYAM SUNDHAR NARAYANA</a:t>
            </a:r>
          </a:p>
          <a:p>
            <a:r>
              <a:rPr lang="en-US" dirty="0"/>
              <a:t>                 E.BHARGAV NADH</a:t>
            </a:r>
          </a:p>
          <a:p>
            <a:r>
              <a:rPr lang="en-US" dirty="0"/>
              <a:t>                 G.BADRI NADH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90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4339A-3DC3-412E-8BEC-74DBEC91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11" y="0"/>
            <a:ext cx="8309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14FB4-17EE-489A-ADBF-58435D36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14" y="0"/>
            <a:ext cx="9148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5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91538-199E-4C5A-9ABB-650F7BF8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06" y="0"/>
            <a:ext cx="8195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B67FD-E6AD-4257-A5CC-91772B8CC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84" y="0"/>
            <a:ext cx="8325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1EBC9-1CC9-47AC-9D81-9F5FE6076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31" y="0"/>
            <a:ext cx="8166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8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F9382-EC28-484C-823F-12226E43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09" y="0"/>
            <a:ext cx="926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1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13DD9-AD16-461F-9522-109C0A76C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72" y="0"/>
            <a:ext cx="822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887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</TotalTime>
  <Words>19</Words>
  <Application>Microsoft Office PowerPoint</Application>
  <PresentationFormat>Widescreen</PresentationFormat>
  <Paragraphs>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Bhargav Nadh</dc:creator>
  <cp:lastModifiedBy>Bhargav Nadh</cp:lastModifiedBy>
  <cp:revision>2</cp:revision>
  <dcterms:created xsi:type="dcterms:W3CDTF">2021-04-06T08:52:47Z</dcterms:created>
  <dcterms:modified xsi:type="dcterms:W3CDTF">2021-04-06T09:11:48Z</dcterms:modified>
</cp:coreProperties>
</file>